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"/>
  </p:notesMasterIdLst>
  <p:sldIdLst>
    <p:sldId id="273" r:id="rId2"/>
    <p:sldId id="275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0" d="100"/>
          <a:sy n="90" d="100"/>
        </p:scale>
        <p:origin x="-9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2773"/>
              </p:ext>
            </p:extLst>
          </p:nvPr>
        </p:nvGraphicFramePr>
        <p:xfrm>
          <a:off x="607576" y="703710"/>
          <a:ext cx="7881257" cy="528199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60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0446"/>
                <a:gridCol w="1560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2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7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Monserrat Hernández Varela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 </a:t>
                      </a:r>
                      <a:b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1° Familiar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03-VIII.2022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(baja Josselin Elizondo Ravela)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Antonio Esquivel Huitrón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b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J. 1° Civil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04-VIII-2022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(baja Mauro López Rubio)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Judith González González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b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J. 3° Mercantil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05-VIII-2022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(promoción Mayra Alicia González Alvarado)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Oscar Tercero Cadena García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 </a:t>
                      </a:r>
                      <a:b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Penal Acusatorio y Oral Frontera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16-31-VIII-2022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Estudio y Cuenta Sala Penal (Ponencia Magistrada María Luisa Valencia)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(por Licencia sin goce de sueldo de Felipe Ordaz Salas)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Nelson Ulises Herrera Ibarra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Estudio y Cuenta </a:t>
                      </a:r>
                      <a:b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Penal (Ponencia Magistrada Valencia)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16-31-VIII-2022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Auxiliar Secretaría Sala Penal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(Por Promoción temporal de Oscar Tercero Cadena García)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Edgar Parra Cabrera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Auxiliar Secretaría Sala Penal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16-31-VIII-2022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 Secretaría Sala Penal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(Por Promoción temporal de Nelson Ulises Herrera Ibarra)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Kenya Paloma Blanco Quintero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b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Secretaria Sala Penal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16-31-VIII-2022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de Partes </a:t>
                      </a:r>
                      <a:b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Penal Acusatorio y Oral Frontera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(Por Promoción temporal de Edgar Parra Cabrera)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Mary Carmen Morales Vega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 Juzgado Penal Acusatorio y Oral Frontera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16-31-VIII-2022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 Juzgado Penal Acusatorio y Oral Frontera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(promoción temporal de Kenya Paloma Blanco Quintero)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Nallely Mancha Camporredondo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 </a:t>
                      </a:r>
                      <a:b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Frontera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16-31-VIII-2022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(promoción Mary Carmen Morales Vega)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Nayeli Anahí López Barrón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Administradora Juzgado Penal Acusatorio y Oral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16-VIII-2022-15-II-2023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Jefa de la Unidad de Control de Gestión Juzgado Penal Acusatorio y Oral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(Licencia sin goce de sueldo Ayari Vázquez Rodríguez)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Silvia Graciela Contreras Patlan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Jefa de la Unidad de Control de Gestión Juzgado Penal Acusatorio y Oral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16-VIII-2022-15-II-2023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(promoción de Nayeli Anahí López Barrón)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Azul Mariana Charles Robledo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b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3° Mercantil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16-VIII-31-X-2022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 J. 3° Mercantil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(gravidez Gabriela A. Sánchez Hernández)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Agosto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017464"/>
              </p:ext>
            </p:extLst>
          </p:nvPr>
        </p:nvGraphicFramePr>
        <p:xfrm>
          <a:off x="597465" y="708941"/>
          <a:ext cx="7881257" cy="427333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60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0446"/>
                <a:gridCol w="1560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2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7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Edwinn</a:t>
                      </a:r>
                      <a:r>
                        <a:rPr lang="es-ES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Arturo Moreno García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Defensor Publico Instituto Estatal de Defensoría Publica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16-VIII-2022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sujeta al debido procedimiento de selección (por Lluvia Guadalupe Ramírez Fabela)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Guadalupe Pamanes Conejo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 </a:t>
                      </a:r>
                      <a:b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Central de Actuarios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15-VIII-2022-01-I-2023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 Sala Regional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(Licencia sin goce de sueldo Perla Garza Gutiérrez)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Damaris Guadalupe Helguera Gonzalez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 </a:t>
                      </a:r>
                      <a:b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2° Mercantil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16-VIII-15-XI-2022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 J. 2° L. Civil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(gravidez Janai Usai Yemen Pérez Alvarado)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Sheila Mayte Alcalá Gómez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 </a:t>
                      </a:r>
                      <a:b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2° L. Civil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16-VIII-15-XI-2022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(promoción temporal Damaris Guadalupe Helguera González)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Sugeiry Itzel Gutiérrez Alvarado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Jurídico</a:t>
                      </a:r>
                      <a:b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Instituto Estatal de Defensoría Publica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16-VIII-2022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(plaza sindicalizada)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Katia Lizbeth Aguirre Riojas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 </a:t>
                      </a:r>
                      <a:b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4°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16-VIII-2022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(baja Andrea Elizabeth Reyes Rodríguez)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Viridiana </a:t>
                      </a:r>
                      <a:r>
                        <a:rPr lang="es-ES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Yanis</a:t>
                      </a:r>
                      <a:r>
                        <a:rPr lang="es-ES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Villegas Quintana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 Sala Regional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16-VIII-2022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 Unidad administrativa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(por cambio de adscripción de Joanna Irene Ortiz Cornejo)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Samantha Margarita Ríos González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 Psicosocial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16-VIII-31-X-2022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(gravidez Alejandra Ismar Domínguez Barrios)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Alba Lucia Haro García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 Oficialía de Partes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16-VIII-2022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(baja Melissa Torres Pimentel)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Agosto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39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509</Words>
  <Application>Microsoft Office PowerPoint</Application>
  <PresentationFormat>Presentación en pantalla (4:3)</PresentationFormat>
  <Paragraphs>115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116</cp:revision>
  <dcterms:created xsi:type="dcterms:W3CDTF">2017-02-28T19:33:47Z</dcterms:created>
  <dcterms:modified xsi:type="dcterms:W3CDTF">2022-09-30T15:36:14Z</dcterms:modified>
</cp:coreProperties>
</file>